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57.png"/><Relationship Id="rId4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27.png"/><Relationship Id="rId21" Type="http://schemas.openxmlformats.org/officeDocument/2006/relationships/image" Target="../media/image145.png"/><Relationship Id="rId34" Type="http://schemas.openxmlformats.org/officeDocument/2006/relationships/image" Target="../media/image15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31" Type="http://schemas.openxmlformats.org/officeDocument/2006/relationships/image" Target="../media/image155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57.png"/><Relationship Id="rId4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4.png"/><Relationship Id="rId4" Type="http://schemas.openxmlformats.org/officeDocument/2006/relationships/image" Target="../media/image2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57.png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18567" y="-347944"/>
            <a:ext cx="19522849" cy="109816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363063" y="1235158"/>
            <a:ext cx="13517707" cy="7815398"/>
            <a:chOff x="-6363063" y="1235158"/>
            <a:chExt cx="13517707" cy="78153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363063" y="1235158"/>
              <a:ext cx="13517707" cy="78153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602" y="2076964"/>
            <a:ext cx="8451449" cy="27976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1336" y="1632029"/>
            <a:ext cx="6062006" cy="6588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801" y="9257858"/>
            <a:ext cx="1093502" cy="4109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9668" y="4779840"/>
            <a:ext cx="6872537" cy="656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5986" y="858207"/>
            <a:ext cx="1659542" cy="1659542"/>
            <a:chOff x="15405986" y="858207"/>
            <a:chExt cx="1659542" cy="16595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5986" y="858207"/>
              <a:ext cx="1659542" cy="16595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7517" y="8339205"/>
            <a:ext cx="2364486" cy="10914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777712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21986" y="4101843"/>
            <a:ext cx="4770969" cy="2138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2057" y="2949047"/>
            <a:ext cx="4235239" cy="4235239"/>
            <a:chOff x="12742057" y="2949047"/>
            <a:chExt cx="4235239" cy="42352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2057" y="2949047"/>
              <a:ext cx="4235239" cy="423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992" y="2402536"/>
            <a:ext cx="4959982" cy="5480643"/>
            <a:chOff x="839992" y="2402536"/>
            <a:chExt cx="4959982" cy="5480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992" y="2402536"/>
              <a:ext cx="4959982" cy="5480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9508" y="0"/>
            <a:ext cx="4917857" cy="10285714"/>
            <a:chOff x="7009508" y="0"/>
            <a:chExt cx="4917857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9508" y="0"/>
              <a:ext cx="491785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777712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12462" y="4101843"/>
            <a:ext cx="5539379" cy="20444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08424" y="2496626"/>
            <a:ext cx="5292462" cy="5292462"/>
            <a:chOff x="12408424" y="2496626"/>
            <a:chExt cx="5292462" cy="5292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8424" y="2496626"/>
              <a:ext cx="5292462" cy="5292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8873" y="2028283"/>
            <a:ext cx="2853620" cy="6171429"/>
            <a:chOff x="1748873" y="2028283"/>
            <a:chExt cx="2853620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8873" y="2028283"/>
              <a:ext cx="285362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48496" y="-28860"/>
            <a:ext cx="1547186" cy="10358270"/>
            <a:chOff x="6548496" y="-28860"/>
            <a:chExt cx="1547186" cy="103582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8496" y="-28860"/>
              <a:ext cx="1547186" cy="103582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8297" y="0"/>
            <a:ext cx="2185992" cy="10285714"/>
            <a:chOff x="9258297" y="0"/>
            <a:chExt cx="2185992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8297" y="0"/>
              <a:ext cx="218599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777712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88653" y="4101843"/>
            <a:ext cx="5539379" cy="20444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56043" y="2496626"/>
            <a:ext cx="5292462" cy="5292462"/>
            <a:chOff x="12656043" y="2496626"/>
            <a:chExt cx="5292462" cy="5292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6043" y="2496626"/>
              <a:ext cx="5292462" cy="5292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221" y="2438906"/>
            <a:ext cx="2849524" cy="6171429"/>
            <a:chOff x="1895221" y="2438906"/>
            <a:chExt cx="2849524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221" y="2438906"/>
              <a:ext cx="284952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2537" y="0"/>
            <a:ext cx="1645714" cy="10285714"/>
            <a:chOff x="6752537" y="0"/>
            <a:chExt cx="1645714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2537" y="0"/>
              <a:ext cx="164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4578" y="0"/>
            <a:ext cx="2025000" cy="10285714"/>
            <a:chOff x="9114578" y="0"/>
            <a:chExt cx="2025000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4578" y="0"/>
              <a:ext cx="2025000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302" y="938226"/>
            <a:ext cx="3525745" cy="55659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443" y="5900605"/>
            <a:ext cx="4762760" cy="12876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950" y="7340960"/>
            <a:ext cx="2272542" cy="1483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70350" y="1700419"/>
            <a:ext cx="8021431" cy="8585296"/>
            <a:chOff x="8970350" y="1700419"/>
            <a:chExt cx="8021431" cy="85852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0350" y="1700419"/>
              <a:ext cx="8021431" cy="8585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735" y="2648180"/>
            <a:ext cx="13335650" cy="8876542"/>
            <a:chOff x="8508735" y="2648180"/>
            <a:chExt cx="13335650" cy="8876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735" y="2648180"/>
              <a:ext cx="13335650" cy="8876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1570" y="2648180"/>
            <a:ext cx="5882962" cy="5882962"/>
            <a:chOff x="6021570" y="2648180"/>
            <a:chExt cx="5882962" cy="58829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0089" y="-293301"/>
              <a:ext cx="11765923" cy="1176592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1570" y="2648180"/>
              <a:ext cx="5882962" cy="58829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21064" y="3047674"/>
            <a:ext cx="5083974" cy="5083974"/>
            <a:chOff x="6421064" y="3047674"/>
            <a:chExt cx="5083974" cy="5083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1064" y="3047674"/>
              <a:ext cx="5083974" cy="50839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2869" y="663637"/>
            <a:ext cx="8196429" cy="10763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30337" y="3456947"/>
            <a:ext cx="4265427" cy="4265427"/>
            <a:chOff x="6830337" y="3456947"/>
            <a:chExt cx="4265427" cy="42654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337" y="3456947"/>
              <a:ext cx="4265427" cy="42654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49169" y="4217085"/>
            <a:ext cx="3046338" cy="12567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8822" y="5693336"/>
            <a:ext cx="2573724" cy="8636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1268" y="2151089"/>
            <a:ext cx="1331909" cy="7144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96812" y="6934110"/>
            <a:ext cx="1270166" cy="7144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83250" y="3706773"/>
            <a:ext cx="1567519" cy="6366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81810" y="6924336"/>
            <a:ext cx="1339005" cy="7144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7538" y="2943929"/>
            <a:ext cx="1243730" cy="3295238"/>
            <a:chOff x="827538" y="2943929"/>
            <a:chExt cx="1243730" cy="32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546189" y="4317656"/>
              <a:ext cx="3292208" cy="544754"/>
              <a:chOff x="-546189" y="4317656"/>
              <a:chExt cx="3292208" cy="54475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6200000">
                <a:off x="-546189" y="4317656"/>
                <a:ext cx="3292208" cy="5447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5160" y="4317656"/>
              <a:ext cx="3292208" cy="544754"/>
              <a:chOff x="145160" y="4317656"/>
              <a:chExt cx="3292208" cy="54475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6200000">
                <a:off x="145160" y="4317656"/>
                <a:ext cx="3292208" cy="544754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38241" y="3009321"/>
            <a:ext cx="1077758" cy="4798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38246" y="3700220"/>
            <a:ext cx="1083568" cy="47987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38246" y="4391115"/>
            <a:ext cx="1077758" cy="47987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53322" y="5072487"/>
            <a:ext cx="1066568" cy="4798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64427" y="5779858"/>
            <a:ext cx="1057101" cy="47987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62627" y="3307361"/>
            <a:ext cx="1479786" cy="5933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63408" y="2827093"/>
            <a:ext cx="1351348" cy="5933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65390" y="4575190"/>
            <a:ext cx="1222910" cy="5933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75622" y="8315951"/>
            <a:ext cx="2833500" cy="4979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1162" y="8315943"/>
            <a:ext cx="2432462" cy="4979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20192" y="7798314"/>
            <a:ext cx="906713" cy="906713"/>
            <a:chOff x="13320192" y="7798314"/>
            <a:chExt cx="906713" cy="9067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20192" y="7798314"/>
              <a:ext cx="906713" cy="9067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55808" y="7798314"/>
            <a:ext cx="906713" cy="906713"/>
            <a:chOff x="14655808" y="7798314"/>
            <a:chExt cx="906713" cy="9067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655808" y="7798314"/>
              <a:ext cx="906713" cy="9067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07049" y="7655457"/>
            <a:ext cx="2710139" cy="469063"/>
            <a:chOff x="3607049" y="7655457"/>
            <a:chExt cx="2710139" cy="4690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07049" y="7655457"/>
              <a:ext cx="2710139" cy="4690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4671" y="7674684"/>
            <a:ext cx="2274516" cy="417768"/>
            <a:chOff x="934671" y="7674684"/>
            <a:chExt cx="2274516" cy="4177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4671" y="7674684"/>
              <a:ext cx="2274516" cy="4177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8660" y="9010914"/>
            <a:ext cx="1606537" cy="386067"/>
            <a:chOff x="1268660" y="9010914"/>
            <a:chExt cx="1606537" cy="38606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68660" y="9010914"/>
              <a:ext cx="1606537" cy="3860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59430" y="8996985"/>
            <a:ext cx="2834508" cy="399408"/>
            <a:chOff x="3559430" y="8996985"/>
            <a:chExt cx="2834508" cy="39940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59430" y="8996985"/>
              <a:ext cx="2834508" cy="3994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05385" y="3525375"/>
            <a:ext cx="569474" cy="569474"/>
            <a:chOff x="3805385" y="3525375"/>
            <a:chExt cx="569474" cy="56947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05385" y="3525375"/>
              <a:ext cx="569474" cy="5694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05385" y="5096377"/>
            <a:ext cx="569474" cy="569474"/>
            <a:chOff x="3805385" y="5096377"/>
            <a:chExt cx="569474" cy="5694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05385" y="5096377"/>
              <a:ext cx="569474" cy="56947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473658" y="3604315"/>
            <a:ext cx="1070444" cy="47987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473658" y="5172496"/>
            <a:ext cx="1058606" cy="4798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371684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939" y="4101843"/>
            <a:ext cx="4770979" cy="2138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23010" y="2949047"/>
            <a:ext cx="4235239" cy="4235239"/>
            <a:chOff x="12523010" y="2949047"/>
            <a:chExt cx="4235239" cy="42352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3010" y="2949047"/>
              <a:ext cx="4235239" cy="423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7844" y="1843928"/>
            <a:ext cx="3984278" cy="8421195"/>
            <a:chOff x="1327844" y="1843928"/>
            <a:chExt cx="3984278" cy="84211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7844" y="1843928"/>
              <a:ext cx="3984278" cy="84211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0437" y="0"/>
            <a:ext cx="3723611" cy="10236731"/>
            <a:chOff x="7110437" y="0"/>
            <a:chExt cx="3723611" cy="102367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437" y="0"/>
              <a:ext cx="3723611" cy="10236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371684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57801" y="1833481"/>
            <a:ext cx="3098004" cy="1387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24823" y="1085804"/>
            <a:ext cx="2746877" cy="2746877"/>
            <a:chOff x="15024823" y="1085804"/>
            <a:chExt cx="2746877" cy="27468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4823" y="1085804"/>
              <a:ext cx="2746877" cy="2746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0375" y="754566"/>
            <a:ext cx="5995503" cy="8776582"/>
            <a:chOff x="7180375" y="754566"/>
            <a:chExt cx="5995503" cy="87765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0375" y="754566"/>
              <a:ext cx="5995503" cy="8776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602" y="1642830"/>
            <a:ext cx="4296286" cy="2403235"/>
            <a:chOff x="1167602" y="1642830"/>
            <a:chExt cx="4296286" cy="24032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602" y="1642830"/>
              <a:ext cx="4296286" cy="2403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602" y="4179029"/>
            <a:ext cx="4296286" cy="5584125"/>
            <a:chOff x="1167602" y="4179029"/>
            <a:chExt cx="4296286" cy="5584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602" y="4179029"/>
              <a:ext cx="4296286" cy="5584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371684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12462" y="4101843"/>
            <a:ext cx="5539379" cy="20444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08424" y="2496626"/>
            <a:ext cx="5292462" cy="5292462"/>
            <a:chOff x="12408424" y="2496626"/>
            <a:chExt cx="5292462" cy="5292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8424" y="2496626"/>
              <a:ext cx="5292462" cy="5292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1411" y="2057143"/>
            <a:ext cx="2857143" cy="6171429"/>
            <a:chOff x="1891411" y="2057143"/>
            <a:chExt cx="2857143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1411" y="2057143"/>
              <a:ext cx="285714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67490" y="0"/>
            <a:ext cx="1766846" cy="10242588"/>
            <a:chOff x="6767490" y="0"/>
            <a:chExt cx="1766846" cy="102425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7490" y="0"/>
              <a:ext cx="1766846" cy="102425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2753" y="0"/>
            <a:ext cx="1722857" cy="10285714"/>
            <a:chOff x="9642753" y="0"/>
            <a:chExt cx="1722857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53" y="0"/>
              <a:ext cx="172285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371684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24826" y="1070815"/>
            <a:ext cx="2560310" cy="981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14999" y="332955"/>
            <a:ext cx="2435370" cy="2435370"/>
            <a:chOff x="15314999" y="332955"/>
            <a:chExt cx="2435370" cy="24353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14999" y="332955"/>
              <a:ext cx="2435370" cy="2435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130" y="2302453"/>
            <a:ext cx="2932752" cy="6397310"/>
            <a:chOff x="986130" y="2302453"/>
            <a:chExt cx="2932752" cy="63973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130" y="2302453"/>
              <a:ext cx="2932752" cy="6397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8043" y="2302453"/>
            <a:ext cx="2990221" cy="6397310"/>
            <a:chOff x="4308043" y="2302453"/>
            <a:chExt cx="2990221" cy="63973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8043" y="2302453"/>
              <a:ext cx="2990221" cy="6397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7425" y="2302453"/>
            <a:ext cx="1533882" cy="6397310"/>
            <a:chOff x="7687425" y="2302453"/>
            <a:chExt cx="1533882" cy="6397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7425" y="2302453"/>
              <a:ext cx="1533882" cy="6397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0467" y="2302453"/>
            <a:ext cx="1877145" cy="6397310"/>
            <a:chOff x="9610467" y="2302453"/>
            <a:chExt cx="1877145" cy="63973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0467" y="2302453"/>
              <a:ext cx="1877145" cy="6397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76773" y="2302453"/>
            <a:ext cx="3350547" cy="6397310"/>
            <a:chOff x="11876773" y="2302453"/>
            <a:chExt cx="3350547" cy="6397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6773" y="2302453"/>
              <a:ext cx="3350547" cy="6397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302" y="814950"/>
            <a:ext cx="3682783" cy="67823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443" y="5950920"/>
            <a:ext cx="4732865" cy="11624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950" y="7340960"/>
            <a:ext cx="2978009" cy="1483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15334" y="449526"/>
            <a:ext cx="8635072" cy="10577964"/>
            <a:chOff x="8115334" y="449526"/>
            <a:chExt cx="8635072" cy="10577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5334" y="449526"/>
              <a:ext cx="8635072" cy="10577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85741" y="3537963"/>
            <a:ext cx="2955650" cy="4989515"/>
            <a:chOff x="4385741" y="3537963"/>
            <a:chExt cx="2955650" cy="49895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916" y="1043205"/>
              <a:ext cx="5911301" cy="99790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5741" y="3537963"/>
              <a:ext cx="2955650" cy="49895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5920" y="3537963"/>
            <a:ext cx="2955650" cy="4989515"/>
            <a:chOff x="7675920" y="3537963"/>
            <a:chExt cx="2955650" cy="49895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8095" y="1043205"/>
              <a:ext cx="5911301" cy="99790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5920" y="3537963"/>
              <a:ext cx="2955650" cy="4989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66099" y="3537963"/>
            <a:ext cx="2955650" cy="4989515"/>
            <a:chOff x="10966099" y="3537963"/>
            <a:chExt cx="2955650" cy="49895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8274" y="1043205"/>
              <a:ext cx="5911301" cy="99790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6099" y="3537963"/>
              <a:ext cx="2955650" cy="49895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07631" y="705309"/>
            <a:ext cx="6033992" cy="10413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4294" y="1797706"/>
            <a:ext cx="6189130" cy="593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5562" y="3537963"/>
            <a:ext cx="2955650" cy="4989515"/>
            <a:chOff x="1095562" y="3537963"/>
            <a:chExt cx="2955650" cy="49895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2263" y="1043205"/>
              <a:ext cx="5911301" cy="997902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562" y="3537963"/>
              <a:ext cx="2955650" cy="498951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78" y="7474528"/>
            <a:ext cx="1842272" cy="5310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3030" y="6054230"/>
            <a:ext cx="1948853" cy="10079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 cstate="print"/>
          <a:srcRect b="50603"/>
          <a:stretch/>
        </p:blipFill>
        <p:spPr>
          <a:xfrm>
            <a:off x="4898386" y="7474528"/>
            <a:ext cx="1770063" cy="4047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7839" y="6032068"/>
            <a:ext cx="1491158" cy="10522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56078" y="6054230"/>
            <a:ext cx="1985548" cy="10079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2725" y="7474528"/>
            <a:ext cx="1677768" cy="53103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5830" y="6032068"/>
            <a:ext cx="1971767" cy="10522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4696" y="4053585"/>
            <a:ext cx="2055509" cy="21796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56278" y="3537963"/>
            <a:ext cx="2955650" cy="4989515"/>
            <a:chOff x="14256278" y="3537963"/>
            <a:chExt cx="2955650" cy="49895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78453" y="1043205"/>
              <a:ext cx="5911301" cy="997902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6278" y="3537963"/>
              <a:ext cx="2955650" cy="498951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73436" y="7335382"/>
            <a:ext cx="1842349" cy="7591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93430" y="6032068"/>
            <a:ext cx="1421453" cy="10522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00975" y="4053585"/>
            <a:ext cx="2521518" cy="21796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74399" y="4109090"/>
            <a:ext cx="2001137" cy="174190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54757" y="4053585"/>
            <a:ext cx="1963213" cy="2179642"/>
          </a:xfrm>
          <a:prstGeom prst="rect">
            <a:avLst/>
          </a:prstGeom>
        </p:spPr>
      </p:pic>
      <p:pic>
        <p:nvPicPr>
          <p:cNvPr id="42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98245" y="4053585"/>
            <a:ext cx="1963213" cy="2179642"/>
          </a:xfrm>
          <a:prstGeom prst="rect">
            <a:avLst/>
          </a:prstGeom>
        </p:spPr>
      </p:pic>
      <p:pic>
        <p:nvPicPr>
          <p:cNvPr id="43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58676" y="7335382"/>
            <a:ext cx="1842349" cy="7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92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6881"/>
            <a:ext cx="4894713" cy="1116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6921" y="3766462"/>
            <a:ext cx="5320955" cy="2768962"/>
            <a:chOff x="736921" y="3766462"/>
            <a:chExt cx="5320955" cy="27689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921" y="3766462"/>
              <a:ext cx="5320955" cy="27689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78" y="7047536"/>
            <a:ext cx="4258919" cy="984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34158" y="4655872"/>
            <a:ext cx="600816" cy="1147130"/>
            <a:chOff x="6334158" y="4655872"/>
            <a:chExt cx="600816" cy="11471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4158" y="4655872"/>
              <a:ext cx="600816" cy="1147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1804" y="2057143"/>
            <a:ext cx="2854286" cy="6171429"/>
            <a:chOff x="7181804" y="2057143"/>
            <a:chExt cx="285428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1804" y="2057143"/>
              <a:ext cx="285428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5681" y="4655872"/>
            <a:ext cx="600816" cy="1147130"/>
            <a:chOff x="10535681" y="4655872"/>
            <a:chExt cx="600816" cy="11471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5681" y="4655872"/>
              <a:ext cx="600816" cy="11471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8126" y="8418869"/>
            <a:ext cx="3869938" cy="14501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62096" y="7019734"/>
            <a:ext cx="3533662" cy="14195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76678" y="3517112"/>
            <a:ext cx="5772478" cy="3228980"/>
            <a:chOff x="11576678" y="3517112"/>
            <a:chExt cx="5772478" cy="32289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6678" y="3517112"/>
              <a:ext cx="5772478" cy="3228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0668" y="-487549"/>
            <a:ext cx="18747051" cy="12183486"/>
            <a:chOff x="-230668" y="-487549"/>
            <a:chExt cx="18747051" cy="12183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0668" y="-487549"/>
              <a:ext cx="18747051" cy="121834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2776" y="4229583"/>
            <a:ext cx="9998399" cy="18317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7883" y="1357883"/>
            <a:ext cx="7569948" cy="7569948"/>
            <a:chOff x="5357883" y="1357883"/>
            <a:chExt cx="7569948" cy="75699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7883" y="1357883"/>
              <a:ext cx="7569948" cy="7569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6712" y="596712"/>
            <a:ext cx="9092291" cy="9092291"/>
            <a:chOff x="4596712" y="596712"/>
            <a:chExt cx="9092291" cy="90922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6712" y="596712"/>
              <a:ext cx="9092291" cy="90922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9670" y="1731146"/>
            <a:ext cx="6581701" cy="7817449"/>
            <a:chOff x="1559670" y="1731146"/>
            <a:chExt cx="6581701" cy="7817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670" y="1731146"/>
              <a:ext cx="6581701" cy="78174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96" y="624390"/>
            <a:ext cx="7501183" cy="8430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5239" y="2110119"/>
            <a:ext cx="6780948" cy="14571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5239" y="6010107"/>
            <a:ext cx="6768986" cy="14061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5239" y="4245627"/>
            <a:ext cx="6715272" cy="10017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5239" y="8183710"/>
            <a:ext cx="6629700" cy="10017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8269" y="0"/>
            <a:ext cx="10257446" cy="10257446"/>
            <a:chOff x="8028269" y="0"/>
            <a:chExt cx="10257446" cy="10257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8269" y="0"/>
              <a:ext cx="10257446" cy="10257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52" y="886238"/>
            <a:ext cx="4809922" cy="192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2660" y="151447"/>
            <a:ext cx="6072978" cy="10607823"/>
            <a:chOff x="6412660" y="151447"/>
            <a:chExt cx="6072978" cy="106078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2660" y="151447"/>
              <a:ext cx="6072978" cy="106078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4852" y="6703819"/>
            <a:ext cx="2667131" cy="1376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8596" y="8077776"/>
            <a:ext cx="1145964" cy="717440"/>
            <a:chOff x="5048596" y="8077776"/>
            <a:chExt cx="1145964" cy="7174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8596" y="8077776"/>
              <a:ext cx="1145964" cy="717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301" y="942774"/>
            <a:ext cx="3525739" cy="5561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386" y="7970534"/>
            <a:ext cx="4304390" cy="6431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4777" y="1622601"/>
            <a:ext cx="8663113" cy="8663113"/>
            <a:chOff x="8804777" y="1622601"/>
            <a:chExt cx="8663113" cy="86631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4777" y="1622601"/>
              <a:ext cx="8663113" cy="86631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443" y="5849858"/>
            <a:ext cx="4432902" cy="20600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189" y="629517"/>
            <a:ext cx="7656173" cy="9084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8484" y="1913071"/>
            <a:ext cx="13345327" cy="7529289"/>
            <a:chOff x="628484" y="1913071"/>
            <a:chExt cx="13345327" cy="75292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84" y="1913071"/>
              <a:ext cx="13345327" cy="75292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85583" y="2615969"/>
            <a:ext cx="6649386" cy="14300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4572" y="7403877"/>
            <a:ext cx="6604120" cy="10210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45425" y="8324515"/>
            <a:ext cx="720862" cy="694565"/>
            <a:chOff x="12245425" y="8324515"/>
            <a:chExt cx="720862" cy="694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5425" y="8324515"/>
              <a:ext cx="720862" cy="694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0620" y="3344938"/>
            <a:ext cx="720862" cy="694565"/>
            <a:chOff x="8760620" y="3344938"/>
            <a:chExt cx="720862" cy="6945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40000">
              <a:off x="8760620" y="3344938"/>
              <a:ext cx="720862" cy="694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189" y="629517"/>
            <a:ext cx="7656173" cy="9084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3333" y="1642311"/>
            <a:ext cx="13064642" cy="10183551"/>
            <a:chOff x="733333" y="1642311"/>
            <a:chExt cx="13064642" cy="101835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333" y="1642311"/>
              <a:ext cx="13064642" cy="101835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0728" y="2316485"/>
            <a:ext cx="6796329" cy="10238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65945" y="3491031"/>
            <a:ext cx="720862" cy="694565"/>
            <a:chOff x="11665945" y="3491031"/>
            <a:chExt cx="720862" cy="6945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00000">
              <a:off x="11665945" y="3491031"/>
              <a:ext cx="720862" cy="694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6712" y="596712"/>
            <a:ext cx="9092291" cy="9092291"/>
            <a:chOff x="4596712" y="596712"/>
            <a:chExt cx="9092291" cy="90922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6712" y="596712"/>
              <a:ext cx="9092291" cy="90922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017" y="624084"/>
            <a:ext cx="8152726" cy="913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46526" y="5713731"/>
            <a:ext cx="1691171" cy="1629477"/>
            <a:chOff x="7346526" y="5713731"/>
            <a:chExt cx="1691171" cy="16294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346526" y="5713731"/>
              <a:ext cx="1691171" cy="1629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923" y="1599775"/>
            <a:ext cx="10212318" cy="3738094"/>
            <a:chOff x="681923" y="1599775"/>
            <a:chExt cx="10212318" cy="3738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23" y="1599775"/>
              <a:ext cx="10212318" cy="3738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52425" y="5617746"/>
            <a:ext cx="7025315" cy="4015237"/>
            <a:chOff x="9952425" y="5617746"/>
            <a:chExt cx="7025315" cy="40152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2425" y="5617746"/>
              <a:ext cx="7025315" cy="40152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3462" y="6865049"/>
            <a:ext cx="6658843" cy="9764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301" y="942903"/>
            <a:ext cx="3575806" cy="5561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2384" y="7970531"/>
            <a:ext cx="1974571" cy="6431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101" y="6297370"/>
            <a:ext cx="5214702" cy="1116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38382" y="1145697"/>
            <a:ext cx="9241676" cy="9140018"/>
            <a:chOff x="7738382" y="1145697"/>
            <a:chExt cx="9241676" cy="9140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8382" y="1145697"/>
              <a:ext cx="9241676" cy="9140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784" y="324274"/>
            <a:ext cx="3544432" cy="761886"/>
          </a:xfrm>
          <a:prstGeom prst="rect">
            <a:avLst/>
          </a:prstGeom>
        </p:spPr>
      </p:pic>
      <p:pic>
        <p:nvPicPr>
          <p:cNvPr id="4" name="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333500"/>
            <a:ext cx="14554200" cy="8186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7358" y="967841"/>
            <a:ext cx="5123370" cy="12256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1227" y="2244459"/>
            <a:ext cx="4145194" cy="677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5096" y="3767066"/>
            <a:ext cx="2555479" cy="2600072"/>
            <a:chOff x="2795096" y="3767066"/>
            <a:chExt cx="2555479" cy="26000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795096" y="3767066"/>
              <a:ext cx="2555479" cy="26000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2265" y="3249860"/>
            <a:ext cx="2183035" cy="384403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9517" y="4273472"/>
            <a:ext cx="1948617" cy="5125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3574" y="4917331"/>
            <a:ext cx="2264397" cy="978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07659" y="3767066"/>
            <a:ext cx="2555479" cy="2600072"/>
            <a:chOff x="6407659" y="3767066"/>
            <a:chExt cx="2555479" cy="2600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407659" y="3767066"/>
              <a:ext cx="2555479" cy="26000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4281" y="3249860"/>
            <a:ext cx="2251321" cy="33074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98939" y="4271458"/>
            <a:ext cx="1375836" cy="4663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1745" y="4968792"/>
            <a:ext cx="1302326" cy="9798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1067" y="3767066"/>
            <a:ext cx="2555479" cy="2600072"/>
            <a:chOff x="10081067" y="3767066"/>
            <a:chExt cx="2555479" cy="2600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081067" y="3767066"/>
              <a:ext cx="2555479" cy="260007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29366" y="3249860"/>
            <a:ext cx="2232273" cy="33264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55168" y="4271458"/>
            <a:ext cx="1611703" cy="4663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4173" y="4967802"/>
            <a:ext cx="1439230" cy="9798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27176" y="3767066"/>
            <a:ext cx="2555479" cy="2600072"/>
            <a:chOff x="13527176" y="3767066"/>
            <a:chExt cx="2555479" cy="26000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527176" y="3767066"/>
              <a:ext cx="2555479" cy="26000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12256" y="3162727"/>
            <a:ext cx="2246073" cy="40913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78628" y="4257905"/>
            <a:ext cx="1712817" cy="5529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91585" y="4967945"/>
            <a:ext cx="1964297" cy="9798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3588" y="6847844"/>
            <a:ext cx="2555479" cy="2600072"/>
            <a:chOff x="4603588" y="6847844"/>
            <a:chExt cx="2555479" cy="26000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603588" y="6847844"/>
              <a:ext cx="2555479" cy="260007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30209" y="6327688"/>
            <a:ext cx="2241793" cy="33294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37557" y="7173358"/>
            <a:ext cx="1810284" cy="8836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52921" y="8227145"/>
            <a:ext cx="1558811" cy="6993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83045" y="6847844"/>
            <a:ext cx="2555479" cy="2600072"/>
            <a:chOff x="8283045" y="6847844"/>
            <a:chExt cx="2555479" cy="26000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283045" y="6847844"/>
              <a:ext cx="2555479" cy="260007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25295" y="6327688"/>
            <a:ext cx="2260841" cy="33294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52981" y="7352229"/>
            <a:ext cx="1169360" cy="51254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49111" y="8093812"/>
            <a:ext cx="1302325" cy="4322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23106" y="6847844"/>
            <a:ext cx="2555479" cy="2600072"/>
            <a:chOff x="11723106" y="6847844"/>
            <a:chExt cx="2555479" cy="26000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723106" y="6847844"/>
              <a:ext cx="2555479" cy="260007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8171" y="6243564"/>
            <a:ext cx="2246070" cy="408836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32962" y="7338677"/>
            <a:ext cx="2116427" cy="55296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48938" y="8093811"/>
            <a:ext cx="652668" cy="4322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7222" y="874135"/>
            <a:ext cx="4661082" cy="1062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5544" y="3921907"/>
            <a:ext cx="12809594" cy="31349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644" y="1829654"/>
            <a:ext cx="1920491" cy="13705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18567" y="-347944"/>
            <a:ext cx="19522849" cy="109816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295591" y="1741631"/>
            <a:ext cx="13517707" cy="7815398"/>
            <a:chOff x="-6295591" y="1741631"/>
            <a:chExt cx="13517707" cy="78153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295591" y="1741631"/>
              <a:ext cx="13517707" cy="78153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101" y="1984636"/>
            <a:ext cx="6854264" cy="16150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722" y="3607576"/>
            <a:ext cx="1787447" cy="602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708" y="814952"/>
            <a:ext cx="5169436" cy="67858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01" y="6037173"/>
            <a:ext cx="6301189" cy="11624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8188" y="7362522"/>
            <a:ext cx="2752104" cy="1483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04133" y="1058454"/>
            <a:ext cx="7014427" cy="9227260"/>
            <a:chOff x="9804133" y="1058454"/>
            <a:chExt cx="7014427" cy="9227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4133" y="1058454"/>
              <a:ext cx="7014427" cy="9227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4512" y="4061616"/>
            <a:ext cx="8006858" cy="5089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875" y="4917199"/>
            <a:ext cx="7025585" cy="26910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644" y="2916212"/>
            <a:ext cx="5789673" cy="1329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35642" y="1540413"/>
            <a:ext cx="4848176" cy="8745301"/>
            <a:chOff x="11435642" y="1540413"/>
            <a:chExt cx="4848176" cy="8745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5642" y="1540413"/>
              <a:ext cx="4848176" cy="8745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3875" y="435447"/>
            <a:ext cx="16263978" cy="9419048"/>
            <a:chOff x="1013875" y="435447"/>
            <a:chExt cx="16263978" cy="94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13875" y="2608292"/>
              <a:ext cx="7540763" cy="6970655"/>
              <a:chOff x="1013875" y="2608292"/>
              <a:chExt cx="7540763" cy="697065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13875" y="2608292"/>
                <a:ext cx="7540763" cy="697065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68330" y="435447"/>
              <a:ext cx="12603509" cy="9414821"/>
              <a:chOff x="4668330" y="435447"/>
              <a:chExt cx="12603509" cy="94148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68330" y="435447"/>
                <a:ext cx="12603509" cy="9414821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423" y="837657"/>
            <a:ext cx="10074096" cy="10404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815" y="5470340"/>
            <a:ext cx="1224909" cy="7661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3176" y="3789745"/>
            <a:ext cx="2413842" cy="12146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8186" y="6086761"/>
            <a:ext cx="8572794" cy="401039"/>
            <a:chOff x="498186" y="6086761"/>
            <a:chExt cx="8572794" cy="4010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186" y="6086761"/>
              <a:ext cx="8572794" cy="4010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4563" y="6316824"/>
            <a:ext cx="1214867" cy="1214867"/>
            <a:chOff x="12914563" y="6316824"/>
            <a:chExt cx="1214867" cy="12148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4563" y="6316824"/>
              <a:ext cx="1214867" cy="12148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58248" y="6316824"/>
            <a:ext cx="1214867" cy="1214867"/>
            <a:chOff x="14758248" y="6316824"/>
            <a:chExt cx="1214867" cy="1214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8248" y="6316824"/>
              <a:ext cx="1214867" cy="1214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1040" y="2230675"/>
            <a:ext cx="8472770" cy="7365218"/>
            <a:chOff x="651040" y="2230675"/>
            <a:chExt cx="8472770" cy="73652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040" y="2230675"/>
              <a:ext cx="8472770" cy="7365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6508" y="6316824"/>
            <a:ext cx="1219784" cy="1219784"/>
            <a:chOff x="11076508" y="6316824"/>
            <a:chExt cx="1219784" cy="12197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76508" y="6316824"/>
              <a:ext cx="1219784" cy="12197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31415" y="2466074"/>
            <a:ext cx="878237" cy="1229531"/>
            <a:chOff x="14931415" y="2466074"/>
            <a:chExt cx="878237" cy="12295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31415" y="2466074"/>
              <a:ext cx="878237" cy="12295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88664" y="2466074"/>
            <a:ext cx="878237" cy="1229531"/>
            <a:chOff x="13088664" y="2466074"/>
            <a:chExt cx="878237" cy="12295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88664" y="2466074"/>
              <a:ext cx="878237" cy="12295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5913" y="2466074"/>
            <a:ext cx="878237" cy="1229531"/>
            <a:chOff x="11245913" y="2466074"/>
            <a:chExt cx="878237" cy="12295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5913" y="2466074"/>
              <a:ext cx="878237" cy="122953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411" y="1681243"/>
            <a:ext cx="1907813" cy="65825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04001" y="1641865"/>
            <a:ext cx="1995794" cy="7474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23176" y="7683772"/>
            <a:ext cx="3648566" cy="16754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711" y="814950"/>
            <a:ext cx="5169440" cy="67823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0312" y="6150920"/>
            <a:ext cx="4878093" cy="12375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1893" y="7362883"/>
            <a:ext cx="1974571" cy="1483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1530" y="2304108"/>
            <a:ext cx="8417266" cy="7981607"/>
            <a:chOff x="8761530" y="2304108"/>
            <a:chExt cx="8417266" cy="79816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530" y="2304108"/>
              <a:ext cx="8417266" cy="7981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7920" y="380848"/>
            <a:ext cx="13484703" cy="10884007"/>
            <a:chOff x="3857920" y="380848"/>
            <a:chExt cx="13484703" cy="10884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920" y="380848"/>
              <a:ext cx="13484703" cy="108840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790" y="478569"/>
            <a:ext cx="5442322" cy="1114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087" y="5635261"/>
            <a:ext cx="17457541" cy="2914286"/>
            <a:chOff x="414087" y="5635261"/>
            <a:chExt cx="17457541" cy="29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14087" y="6516722"/>
              <a:ext cx="2618773" cy="1143544"/>
              <a:chOff x="414087" y="6516722"/>
              <a:chExt cx="2618773" cy="114354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4087" y="6516722"/>
                <a:ext cx="2618773" cy="114354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118" y="6831930"/>
              <a:ext cx="2282795" cy="5403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016572" y="5635261"/>
              <a:ext cx="2619048" cy="2914286"/>
              <a:chOff x="8016572" y="5635261"/>
              <a:chExt cx="2619048" cy="29142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016572" y="5635261"/>
                <a:ext cx="2616502" cy="2908890"/>
                <a:chOff x="8016572" y="5635261"/>
                <a:chExt cx="2616502" cy="290889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016572" y="5635261"/>
                  <a:ext cx="2616502" cy="2908890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24026" y="6789906"/>
                <a:ext cx="1608946" cy="7469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16309" y="6932691"/>
              <a:ext cx="1219197" cy="311606"/>
              <a:chOff x="3016309" y="6932691"/>
              <a:chExt cx="1219197" cy="31160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16309" y="6932691"/>
                <a:ext cx="1219197" cy="3116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27074" y="6415617"/>
              <a:ext cx="2593791" cy="1236374"/>
              <a:chOff x="4227074" y="6415617"/>
              <a:chExt cx="2593791" cy="123637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227074" y="6415617"/>
                <a:ext cx="2593791" cy="123637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284" y="6803792"/>
              <a:ext cx="2580479" cy="86598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825549" y="6932691"/>
              <a:ext cx="1219197" cy="311606"/>
              <a:chOff x="6825549" y="6932691"/>
              <a:chExt cx="1219197" cy="31160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25549" y="6932691"/>
                <a:ext cx="1219197" cy="31160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590921" y="6932691"/>
              <a:ext cx="1219197" cy="311606"/>
              <a:chOff x="10590921" y="6932691"/>
              <a:chExt cx="1219197" cy="3116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90921" y="6932691"/>
                <a:ext cx="1219197" cy="31160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0321" y="6616028"/>
              <a:ext cx="622104" cy="52889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2777" y="7638268"/>
              <a:ext cx="792218" cy="57854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523970" y="8073306"/>
              <a:ext cx="3763576" cy="213761"/>
              <a:chOff x="5523970" y="8073306"/>
              <a:chExt cx="3763576" cy="21376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23970" y="8073306"/>
                <a:ext cx="3763576" cy="2137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979690" y="7793006"/>
              <a:ext cx="615711" cy="213761"/>
              <a:chOff x="8979690" y="7793006"/>
              <a:chExt cx="615711" cy="21376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8979690" y="7793006"/>
                <a:ext cx="615711" cy="2137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247128" y="7773029"/>
              <a:ext cx="553682" cy="311606"/>
              <a:chOff x="5247128" y="7773029"/>
              <a:chExt cx="553682" cy="31160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5247128" y="7773029"/>
                <a:ext cx="553682" cy="31160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810117" y="6516722"/>
              <a:ext cx="2242588" cy="1143544"/>
              <a:chOff x="11810117" y="6516722"/>
              <a:chExt cx="2242588" cy="114354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10117" y="6516722"/>
                <a:ext cx="2242588" cy="114354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4166" y="6805127"/>
              <a:ext cx="2254214" cy="58916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4033658" y="6932691"/>
              <a:ext cx="1219197" cy="311606"/>
              <a:chOff x="14033658" y="6932691"/>
              <a:chExt cx="1219197" cy="31160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033658" y="6932691"/>
                <a:ext cx="1219197" cy="3116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252854" y="6516722"/>
              <a:ext cx="2618773" cy="1143544"/>
              <a:chOff x="15252854" y="6516722"/>
              <a:chExt cx="2618773" cy="1143544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5252854" y="6516722"/>
                <a:ext cx="2618773" cy="1143544"/>
                <a:chOff x="15252854" y="6516722"/>
                <a:chExt cx="2618773" cy="114354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52854" y="6516722"/>
                  <a:ext cx="2618773" cy="1143544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641138" y="6768393"/>
                <a:ext cx="1935943" cy="753886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96973" y="4025125"/>
            <a:ext cx="3023691" cy="120357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73069" y="5317801"/>
            <a:ext cx="531606" cy="879245"/>
            <a:chOff x="5273069" y="5317801"/>
            <a:chExt cx="531606" cy="879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3069" y="5317801"/>
              <a:ext cx="531606" cy="879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19048" y="5317801"/>
            <a:ext cx="531606" cy="879245"/>
            <a:chOff x="9019048" y="5317801"/>
            <a:chExt cx="531606" cy="8792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19048" y="5317801"/>
              <a:ext cx="531606" cy="87924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00170" y="3693235"/>
            <a:ext cx="3012272" cy="153855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641270" y="5317801"/>
            <a:ext cx="531606" cy="879245"/>
            <a:chOff x="12641270" y="5317801"/>
            <a:chExt cx="531606" cy="87924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1270" y="5317801"/>
              <a:ext cx="531606" cy="87924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22382" y="3374715"/>
            <a:ext cx="2930739" cy="18468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306494" y="5317801"/>
            <a:ext cx="531606" cy="879245"/>
            <a:chOff x="16306494" y="5317801"/>
            <a:chExt cx="531606" cy="8792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06494" y="5317801"/>
              <a:ext cx="531606" cy="87924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29811" y="4038493"/>
            <a:ext cx="2930739" cy="11768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777712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939" y="4101843"/>
            <a:ext cx="4770979" cy="2138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23010" y="2949047"/>
            <a:ext cx="4235239" cy="4235239"/>
            <a:chOff x="12523010" y="2949047"/>
            <a:chExt cx="4235239" cy="42352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3010" y="2949047"/>
              <a:ext cx="4235239" cy="423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402" y="1712129"/>
            <a:ext cx="4142113" cy="8573585"/>
            <a:chOff x="1239402" y="1712129"/>
            <a:chExt cx="4142113" cy="85735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9402" y="1712129"/>
              <a:ext cx="4142113" cy="85735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16611" y="0"/>
            <a:ext cx="3825000" cy="10285714"/>
            <a:chOff x="7316611" y="0"/>
            <a:chExt cx="3825000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6611" y="0"/>
              <a:ext cx="3825000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YJ</cp:lastModifiedBy>
  <cp:revision>4</cp:revision>
  <dcterms:created xsi:type="dcterms:W3CDTF">2022-05-30T18:47:00Z</dcterms:created>
  <dcterms:modified xsi:type="dcterms:W3CDTF">2022-07-14T01:23:36Z</dcterms:modified>
</cp:coreProperties>
</file>